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7eb95e986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7eb95e986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7eb95e986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7eb95e98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7eb95e986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7eb95e986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7eb95e986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7eb95e98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7eb95e986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7eb95e986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7eb95e986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7eb95e986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7eb95e986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7eb95e986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7eb95e986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7eb95e986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7eb95e986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7eb95e986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7eb95e986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7eb95e986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7eb95e986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7eb95e986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7eb95e986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7eb95e986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7eb95e986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7eb95e986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65c0e1ea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65c0e1ea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65c0e1ea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65c0e1ea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65c0e1ea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65c0e1ea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65c0e1ea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65c0e1ea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65c0e1ea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65c0e1ea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65c0e1ea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65c0e1ea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7eb95e986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7eb95e986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7eb95e986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7eb95e986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7eb95e986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7eb95e986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7eb95e986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7eb95e986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7eb95e98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7eb95e98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7eb95e98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7eb95e98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7eb95e98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7eb95e98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600"/>
              <a:t>Low Image Distortion Constrained Power</a:t>
            </a:r>
            <a:endParaRPr b="1"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Saving for OLED Displays</a:t>
            </a:r>
            <a:endParaRPr b="1"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466150" y="3492475"/>
            <a:ext cx="42117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Reading Group ИППИ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557800" y="3976450"/>
            <a:ext cx="40284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Пучков Кирилл, 777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15 апреля 2019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213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Гамма-коррекция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863550"/>
            <a:ext cx="471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На картинке красной сплошной линией показано изменения сигнала гаммой монитора. Идея гамма-коррекции заключается в том, чтобы применить инверсию гаммы монитора к окончательному цвету перед выводом на монитор. </a:t>
            </a:r>
            <a:r>
              <a:rPr lang="ru">
                <a:solidFill>
                  <a:srgbClr val="000000"/>
                </a:solidFill>
              </a:rPr>
              <a:t>Снова посмотрим на график гамма-кривой, обратив внимание на еще одну линию, обозначенную штрихами, которая является обратной для гамма-кривой монитора.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300" y="1119525"/>
            <a:ext cx="3519100" cy="35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Гамма-коррекция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863550"/>
            <a:ext cx="446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Мы умножаем выводимые значения цветов на эту обратную гамма-кривую (делаем их ярче), и как только они будут выведены на монитор, к ним применяется гамма-кривая монитора, и результирующие цвета снова станут линейными. По сути мы делаем промежуточные цвета ярче, чтобы сбалансировать их затенение монитором.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300" y="1119525"/>
            <a:ext cx="3519100" cy="35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4125"/>
            <a:ext cx="8839200" cy="1750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Гамма-коррекция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Повышая значение γ, темные области изображения становятся более четкими. Понижая, наоборот, можно сделать светлые места более различными. На рисунке ниже применены 5 различных значений</a:t>
            </a:r>
            <a:r>
              <a:rPr lang="ru">
                <a:solidFill>
                  <a:srgbClr val="000000"/>
                </a:solidFill>
              </a:rPr>
              <a:t> γ </a:t>
            </a:r>
            <a:r>
              <a:rPr lang="ru">
                <a:solidFill>
                  <a:srgbClr val="000000"/>
                </a:solidFill>
              </a:rPr>
              <a:t>к двум картинкам.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Гамма-коррекция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375" y="2308025"/>
            <a:ext cx="5603249" cy="264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Низкое значение γ может значительно уменьшить энергопотребление. Однако темные регионы могут стать неразличимы и, следовательно, из-за сильного искажения картинка перестанет быть удовлетворительной.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Для сравнения двух рисунков применяются метод среднеквадратичного отклонения MSE и вычисление пикового отношения сигнала к шуму PSNR. Однако данные алгоритмы не учитывают особенности человеческого восприятия. Для этого применяются другие методы измерения схожести: CIEDE2000 и MSSIM.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Хорошего должно быть в меру</a:t>
            </a:r>
            <a:endParaRPr b="1"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Метод CIEDE2000</a:t>
            </a:r>
            <a:endParaRPr b="1" sz="3600"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100" y="941525"/>
            <a:ext cx="7511807" cy="40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10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	Метод MSSIM делит картинку на окна для того, чтобы учесть, что пиксели имеют сильную взаимосвязь, особенно когда они близки пространственно.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Метод </a:t>
            </a:r>
            <a:r>
              <a:rPr b="1" lang="ru" sz="3600"/>
              <a:t>MSSIM</a:t>
            </a:r>
            <a:endParaRPr b="1" sz="3600"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163" y="2152961"/>
            <a:ext cx="7525677" cy="28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3669000" cy="36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MSSIM принимает значение в пределах [-1;1]. Значение близкое к 1 значит, что обработанные изображения почти идентичны. И наоборот, значение близкое к -1 значит, что картинки сильно отличаются. На графике показано отношение MSSIM к </a:t>
            </a:r>
            <a:r>
              <a:rPr lang="ru">
                <a:solidFill>
                  <a:schemeClr val="dk1"/>
                </a:solidFill>
              </a:rPr>
              <a:t>γ</a:t>
            </a:r>
            <a:r>
              <a:rPr lang="ru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Метод MSSIM</a:t>
            </a:r>
            <a:endParaRPr b="1" sz="3600"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774" y="1128575"/>
            <a:ext cx="5104226" cy="380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Определим </a:t>
            </a:r>
            <a:r>
              <a:rPr lang="ru">
                <a:solidFill>
                  <a:schemeClr val="dk1"/>
                </a:solidFill>
              </a:rPr>
              <a:t>М₀</a:t>
            </a:r>
            <a:r>
              <a:rPr lang="ru">
                <a:solidFill>
                  <a:srgbClr val="000000"/>
                </a:solidFill>
              </a:rPr>
              <a:t> как порог восприятия MSSIM. Если значение MSSIM больше либо равно 0,99, то картинки нельзя различить. </a:t>
            </a:r>
            <a:r>
              <a:rPr lang="ru">
                <a:solidFill>
                  <a:srgbClr val="000000"/>
                </a:solidFill>
              </a:rPr>
              <a:t>В нашем опыте примем </a:t>
            </a:r>
            <a:r>
              <a:rPr lang="ru">
                <a:solidFill>
                  <a:schemeClr val="dk1"/>
                </a:solidFill>
              </a:rPr>
              <a:t>М₀</a:t>
            </a:r>
            <a:r>
              <a:rPr lang="ru">
                <a:solidFill>
                  <a:srgbClr val="000000"/>
                </a:solidFill>
              </a:rPr>
              <a:t> = 0.99 . </a:t>
            </a:r>
            <a:r>
              <a:rPr lang="ru">
                <a:solidFill>
                  <a:srgbClr val="000000"/>
                </a:solidFill>
              </a:rPr>
              <a:t>Для получения энергопотребления двух изображений, мы рассматривали гамма-коррекцию в пределах [0.1;15] , изменяя значение освещенности от 0 до 255. Повышенная освещенность изображения способствует улучшению четкости картинки, когда она затемнена. Однако высокая яркость требует больше энергии. С другой стороны, низкая освещенность может помешать конечному пользователю различать содержимое, особенно в затемненных областях.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Поэтому предложена была идея затемнять картинку до наименьшего удовлетворительного порога, тем самым добившись уменьшения энергопотребления.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Метод MSSIM</a:t>
            </a:r>
            <a:endParaRPr b="1"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Метод гамма-корректировки GC</a:t>
            </a:r>
            <a:endParaRPr b="1" sz="3600"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550" y="953100"/>
            <a:ext cx="4422903" cy="40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175175" y="1149900"/>
            <a:ext cx="5659200" cy="3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Большинство современных смартфонов оснащены OLED-дисплеями. Уменьшение энергопотребления телефона всегда являлось приоритетной задачей производителя. В этой статье предложен метод малого искажения изображения, способствующий уменьшению энергопотребления дисплеем.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200" y="1303475"/>
            <a:ext cx="2792227" cy="18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29325" y="259650"/>
            <a:ext cx="8345700" cy="655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</a:rPr>
              <a:t>Мотивация к работе</a:t>
            </a:r>
            <a:endParaRPr b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Масштабирование насыщения</a:t>
            </a:r>
            <a:endParaRPr b="1" sz="3600"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2238"/>
            <a:ext cx="8839202" cy="2379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Масштабирование насыщения</a:t>
            </a:r>
            <a:endParaRPr b="1" sz="3600"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500" y="953925"/>
            <a:ext cx="3056805" cy="4049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3"/>
          <p:cNvSpPr txBox="1"/>
          <p:nvPr/>
        </p:nvSpPr>
        <p:spPr>
          <a:xfrm>
            <a:off x="404500" y="979125"/>
            <a:ext cx="52674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 Аналогично изменению гамма-коррекции, мы можем изменить в некоторых диапазонах насыщенность картинки, при этом оставив ее похожей на свой оригинал.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    Для измерения вклада насыщенности в энергопотребление картинки, мы меняли значение насыщенности, оставляя неизменными тон и яркость. Как показано на графике, энергопотребление изображений спадает с повышением насыщенности. Это становится еще более наглядно с повышением </a:t>
            </a:r>
            <a:r>
              <a:rPr b="1" lang="ru" sz="1600">
                <a:solidFill>
                  <a:srgbClr val="6A6A6A"/>
                </a:solidFill>
                <a:highlight>
                  <a:srgbClr val="FFFFFF"/>
                </a:highlight>
              </a:rPr>
              <a:t>γ</a:t>
            </a:r>
            <a:r>
              <a:rPr lang="ru" sz="1600"/>
              <a:t>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    Этот факт является одним из важнейших в данной статье.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311700" y="1412925"/>
            <a:ext cx="5236200" cy="31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Определим "порог насыщения" S</a:t>
            </a:r>
            <a:r>
              <a:rPr lang="ru">
                <a:solidFill>
                  <a:schemeClr val="dk1"/>
                </a:solidFill>
              </a:rPr>
              <a:t>₀ </a:t>
            </a:r>
            <a:r>
              <a:rPr lang="ru">
                <a:solidFill>
                  <a:srgbClr val="000000"/>
                </a:solidFill>
              </a:rPr>
              <a:t>— максимальное значение насыщения, при котором выходное изображение все еще приемлемо.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9" name="Google Shape;199;p34"/>
          <p:cNvSpPr txBox="1"/>
          <p:nvPr>
            <p:ph type="title"/>
          </p:nvPr>
        </p:nvSpPr>
        <p:spPr>
          <a:xfrm>
            <a:off x="0" y="2164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Метод масштабирования насыщения SS</a:t>
            </a:r>
            <a:endParaRPr b="1" sz="3600"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549" y="1053325"/>
            <a:ext cx="339437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Теперь применим последовательно оба метода(гамма-коррекции GC и масштабирования насыщения SS) в методе GS. Оба метода имеют временную сложность — O(N) операций умножений и сложения, где N — количество пикселей на экране телефона.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    Для ускорения программы можно искать значения </a:t>
            </a:r>
            <a:r>
              <a:rPr b="1" lang="ru" sz="1600">
                <a:solidFill>
                  <a:srgbClr val="000000"/>
                </a:solidFill>
                <a:highlight>
                  <a:srgbClr val="FFFFFF"/>
                </a:highlight>
              </a:rPr>
              <a:t>γ</a:t>
            </a:r>
            <a:r>
              <a:rPr lang="ru">
                <a:solidFill>
                  <a:srgbClr val="000000"/>
                </a:solidFill>
              </a:rPr>
              <a:t> и S₀ путем двоичного поиска, а не итерационным. Также </a:t>
            </a:r>
            <a:r>
              <a:rPr lang="ru">
                <a:solidFill>
                  <a:srgbClr val="000000"/>
                </a:solidFill>
              </a:rPr>
              <a:t>параллельное</a:t>
            </a:r>
            <a:r>
              <a:rPr lang="ru">
                <a:solidFill>
                  <a:srgbClr val="000000"/>
                </a:solidFill>
              </a:rPr>
              <a:t> преобразование пикселей даст большой выигрыш во времени.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Оптимизация</a:t>
            </a:r>
            <a:endParaRPr b="1" sz="3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Результаты</a:t>
            </a:r>
            <a:endParaRPr b="1" sz="3600"/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850" y="941525"/>
            <a:ext cx="5980301" cy="404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Результаты</a:t>
            </a:r>
            <a:endParaRPr b="1" sz="3600"/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8839201" cy="2828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Результаты</a:t>
            </a:r>
            <a:endParaRPr b="1" sz="3600"/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225" y="953925"/>
            <a:ext cx="5565542" cy="404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Метод гамма-коррекции и масштабирования насыщения позволяет уменьшить энергопотребление OLED дисплеями с малым искажением исходной картинки. Была предложена модель измерения мощности для </a:t>
            </a:r>
            <a:r>
              <a:rPr lang="ru">
                <a:solidFill>
                  <a:srgbClr val="000000"/>
                </a:solidFill>
              </a:rPr>
              <a:t>эмиссионных</a:t>
            </a:r>
            <a:r>
              <a:rPr lang="ru">
                <a:solidFill>
                  <a:srgbClr val="000000"/>
                </a:solidFill>
              </a:rPr>
              <a:t> экранов, а также 2 формулы проверки отличия полученного изображения от первоначального. Мы изучили вклад гамма-коррекции и масштабирования насыщения в энергопотребление, а также продемонстрировали работу всех трех методов на изображениях. В результате наш метод дает значительный спад в энергопотреблении при позволительных потерях в качестве.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0" name="Google Shape;230;p3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Выводы</a:t>
            </a:r>
            <a:endParaRPr b="1"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/>
              <a:t>План работы</a:t>
            </a:r>
            <a:endParaRPr b="1" sz="3000"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000075"/>
            <a:ext cx="8520600" cy="3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Данный метод, в свою очередь, основан на двух методах: гамма-коррекции и масштабировании насыщения.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В</a:t>
            </a:r>
            <a:r>
              <a:rPr lang="ru">
                <a:solidFill>
                  <a:srgbClr val="000000"/>
                </a:solidFill>
              </a:rPr>
              <a:t>начале мы изучим вклад последних двух методов на энергопотребление дисплея. В результате увидим, что изменяя значение γ и насыщенность S можно добиться значительного снижения энергозатрат, получив на выходе измененную картинку, слабо отличимую от оригинала. Однако низкое γ-значение и высокая насыщенность могут исказить картинку до неузнаваемости, поэтому мы используем формулу цветового различия CIEDE2000 и средний индекс структурного сходства MSSIM(Mean Structural Similarity Index) для определения эффективности нашего подхода.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/>
              <a:t>В</a:t>
            </a:r>
            <a:r>
              <a:rPr b="1" lang="ru" sz="3000"/>
              <a:t>ступительная теория</a:t>
            </a:r>
            <a:endParaRPr b="1" sz="3000"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518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Мобильные устройства можно рассматривать, как множество </a:t>
            </a:r>
            <a:r>
              <a:rPr lang="ru">
                <a:solidFill>
                  <a:srgbClr val="000000"/>
                </a:solidFill>
              </a:rPr>
              <a:t>связанных</a:t>
            </a:r>
            <a:r>
              <a:rPr lang="ru">
                <a:solidFill>
                  <a:srgbClr val="000000"/>
                </a:solidFill>
              </a:rPr>
              <a:t> разнообразных элементов: центральный процессор, дисплей, Wi-Fi-интерфейс-контроллер, Bluetooth </a:t>
            </a:r>
            <a:r>
              <a:rPr lang="ru">
                <a:solidFill>
                  <a:srgbClr val="000000"/>
                </a:solidFill>
              </a:rPr>
              <a:t>адаптер</a:t>
            </a:r>
            <a:r>
              <a:rPr lang="ru">
                <a:solidFill>
                  <a:srgbClr val="000000"/>
                </a:solidFill>
              </a:rPr>
              <a:t>, GPS, аудио и прочие. Известно, что процессор, экран и беспроводной сетевой </a:t>
            </a:r>
            <a:r>
              <a:rPr lang="ru">
                <a:solidFill>
                  <a:srgbClr val="000000"/>
                </a:solidFill>
              </a:rPr>
              <a:t>интерфейс</a:t>
            </a:r>
            <a:r>
              <a:rPr lang="ru">
                <a:solidFill>
                  <a:srgbClr val="000000"/>
                </a:solidFill>
              </a:rPr>
              <a:t> самые энергозатратные составляющие.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400" y="1147150"/>
            <a:ext cx="3333900" cy="33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160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/>
              <a:t>Дисплеи</a:t>
            </a:r>
            <a:endParaRPr b="1" sz="3000"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811200"/>
            <a:ext cx="8520600" cy="3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Экраны обычно делят на 2 группы: эмиссионные и неэмиссионные. Эмиссионные дисплеи сами преобразуют электрическую энергию в свет, а неэмиссионные используют оптические эффекты для преображения света в графический рисунок.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OLED (Organic Light Emitting Diode) — органические светодиоды эмиссионного типа. Благодаря своей структуре каждым пикселем можно управлять отдельно. Каждый пиксель, в свою очередь, состоит из малейших суб-пикселей, которые могут излучать три базовых цвета: красный, зеленый, синий.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225725" y="276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OLED</a:t>
            </a:r>
            <a:endParaRPr b="1" sz="3600"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245" y="2089825"/>
            <a:ext cx="4709750" cy="30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0" y="556288"/>
            <a:ext cx="38100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225725" y="2089825"/>
            <a:ext cx="4122600" cy="26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Катод отдает электроны в эмиссионный слой, а анод — дырки в проводящий. Эмиссионный слой получает отрицательный заряд, а проводящий слой — положительный. Под действием электростатических сил электроны и дырки движутся навстречу друг к другу и при встрече рекомбинируют. </a:t>
            </a:r>
            <a:endParaRPr sz="1800"/>
          </a:p>
        </p:txBody>
      </p:sp>
      <p:sp>
        <p:nvSpPr>
          <p:cNvPr id="91" name="Google Shape;91;p18"/>
          <p:cNvSpPr txBox="1"/>
          <p:nvPr/>
        </p:nvSpPr>
        <p:spPr>
          <a:xfrm>
            <a:off x="4500725" y="480100"/>
            <a:ext cx="11562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Катод(−)</a:t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3853400" y="686575"/>
            <a:ext cx="15588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Эмиссионный слой</a:t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4348325" y="1091959"/>
            <a:ext cx="12861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</a:t>
            </a:r>
            <a:r>
              <a:rPr lang="ru"/>
              <a:t>злучение</a:t>
            </a:r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4133250" y="1300550"/>
            <a:ext cx="13785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Проводящий слой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4605125" y="1742550"/>
            <a:ext cx="10542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Анод (+)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130950" y="193050"/>
            <a:ext cx="88821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Энергопотребления содержимого дисплея на пиксельном уровне</a:t>
            </a:r>
            <a:endParaRPr b="1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975" y="1177425"/>
            <a:ext cx="6188050" cy="37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Модель энергопотребления OLED дисплеями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Энергопотребление OLED дисплея определяется яркостью экрана и энергопотреблением его содержимого: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5175"/>
            <a:ext cx="8839200" cy="2625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600"/>
              <a:t>Гамма-коррекция</a:t>
            </a:r>
            <a:endParaRPr b="1" sz="3600"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Гамма-коррекция перераспределяет тональные уровни ближе к тому, как их воспринимают наши глаза. На картинке верхняя строка показывает как воспринимается яркость человеческим глазом: при увеличении яркости в 2 раза (например, от 0.1 до 0.2) картинка действительно выглядит так, будто она в два раза ярче: изменения видны довольно отчетливо. Однако, когда мы говорим о физической яркости света, как, например, о количестве фотонов, выходящих из источника света, верную картину дает нижняя шкала.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3856988"/>
            <a:ext cx="571500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